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3" autoAdjust="0"/>
    <p:restoredTop sz="94660"/>
  </p:normalViewPr>
  <p:slideViewPr>
    <p:cSldViewPr snapToGrid="0">
      <p:cViewPr>
        <p:scale>
          <a:sx n="90" d="100"/>
          <a:sy n="90" d="100"/>
        </p:scale>
        <p:origin x="-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411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4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2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6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6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8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4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3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6A6243-1295-4F5B-969F-D93A35D20398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9F3920-4BDA-4F59-8066-A89A10EC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mariehollandlibrary.edublogs.org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goanimate.com/videos/0plLzJd3lW0k?utm_source=linkshar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goodreads.com/book/show/28671039-holding-up-the-universe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goodreads.com/review/show/1652987888?utm_medium=api&amp;utm_source=custom_widget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52190" y="335308"/>
            <a:ext cx="9998853" cy="4130982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   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 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space w / virtual tour / r live Scavenger hunt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/>
              <a:t>	</a:t>
            </a:r>
            <a:r>
              <a:rPr lang="en-US" sz="1200" dirty="0" smtClean="0">
                <a:hlinkClick r:id="rId2"/>
              </a:rPr>
              <a:t>- grade levels </a:t>
            </a:r>
            <a:r>
              <a:rPr lang="en-US" sz="1200" dirty="0">
                <a:hlinkClick r:id="rId2"/>
              </a:rPr>
              <a:t>determines </a:t>
            </a:r>
            <a:r>
              <a:rPr lang="en-US" sz="1200" dirty="0" smtClean="0">
                <a:hlinkClick r:id="rId2"/>
              </a:rPr>
              <a:t>versions &amp; type </a:t>
            </a:r>
            <a:r>
              <a:rPr lang="en-US" sz="1200" dirty="0">
                <a:hlinkClick r:id="rId2"/>
              </a:rPr>
              <a:t>of </a:t>
            </a:r>
            <a:r>
              <a:rPr lang="en-US" sz="1200" dirty="0" smtClean="0">
                <a:hlinkClick r:id="rId2"/>
              </a:rPr>
              <a:t>orientation  </a:t>
            </a:r>
            <a:br>
              <a:rPr lang="en-US" sz="1200" dirty="0" smtClean="0">
                <a:hlinkClick r:id="rId2"/>
              </a:rPr>
            </a:br>
            <a:r>
              <a:rPr lang="en-US" sz="1200" dirty="0" smtClean="0">
                <a:hlinkClick r:id="rId2"/>
              </a:rPr>
              <a:t>- Teach 2s:  Entry </a:t>
            </a:r>
            <a:r>
              <a:rPr lang="en-US" sz="1200" dirty="0">
                <a:hlinkClick r:id="rId2"/>
              </a:rPr>
              <a:t>- Exit - Check-out: Small </a:t>
            </a:r>
            <a:r>
              <a:rPr lang="en-US" sz="1200" dirty="0" smtClean="0">
                <a:hlinkClick r:id="rId2"/>
              </a:rPr>
              <a:t> &amp; large </a:t>
            </a:r>
            <a:r>
              <a:rPr lang="en-US" sz="1200" dirty="0">
                <a:hlinkClick r:id="rId2"/>
              </a:rPr>
              <a:t>group, individuals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space w/ lesson or fun activity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3"/>
              </a:rPr>
              <a:t>- </a:t>
            </a:r>
            <a:r>
              <a:rPr lang="en-US" sz="1200" dirty="0" smtClean="0">
                <a:hlinkClick r:id="rId3"/>
              </a:rPr>
              <a:t>main knowledge center</a:t>
            </a:r>
            <a:br>
              <a:rPr lang="en-US" sz="1200" dirty="0" smtClean="0">
                <a:hlinkClick r:id="rId3"/>
              </a:rPr>
            </a:br>
            <a:r>
              <a:rPr lang="en-US" sz="1200" dirty="0" smtClean="0">
                <a:hlinkClick r:id="rId3"/>
              </a:rPr>
              <a:t>-online catalog</a:t>
            </a:r>
            <a:br>
              <a:rPr lang="en-US" sz="1200" dirty="0" smtClean="0">
                <a:hlinkClick r:id="rId3"/>
              </a:rPr>
            </a:br>
            <a:r>
              <a:rPr lang="en-US" sz="1200" dirty="0" smtClean="0">
                <a:hlinkClick r:id="rId3"/>
              </a:rPr>
              <a:t>- research</a:t>
            </a:r>
            <a:br>
              <a:rPr lang="en-US" sz="1200" dirty="0" smtClean="0">
                <a:hlinkClick r:id="rId3"/>
              </a:rPr>
            </a:br>
            <a:r>
              <a:rPr lang="en-US" sz="1200" dirty="0" smtClean="0">
                <a:hlinkClick r:id="rId3"/>
              </a:rPr>
              <a:t>- library guides</a:t>
            </a:r>
            <a:br>
              <a:rPr lang="en-US" sz="1200" dirty="0" smtClean="0">
                <a:hlinkClick r:id="rId3"/>
              </a:rPr>
            </a:br>
            <a:r>
              <a:rPr lang="en-US" sz="1200" dirty="0" smtClean="0">
                <a:hlinkClick r:id="rId3"/>
              </a:rPr>
              <a:t>- books</a:t>
            </a:r>
            <a:br>
              <a:rPr lang="en-US" sz="1200" dirty="0" smtClean="0">
                <a:hlinkClick r:id="rId3"/>
              </a:rPr>
            </a:br>
            <a:r>
              <a:rPr lang="en-US" sz="1200" dirty="0" smtClean="0">
                <a:hlinkClick r:id="rId3"/>
              </a:rPr>
              <a:t>- student interests / engagement</a:t>
            </a:r>
            <a:br>
              <a:rPr lang="en-US" sz="1200" dirty="0" smtClean="0">
                <a:hlinkClick r:id="rId3"/>
              </a:rPr>
            </a:br>
            <a:r>
              <a:rPr lang="en-US" sz="1200" dirty="0" smtClean="0">
                <a:hlinkClick r:id="rId3"/>
              </a:rPr>
              <a:t>- professional voice</a:t>
            </a:r>
            <a:r>
              <a:rPr lang="en-US" sz="1600" dirty="0" smtClean="0">
                <a:hlinkClick r:id="rId3"/>
              </a:rPr>
              <a:t/>
            </a:r>
            <a:br>
              <a:rPr lang="en-US" sz="1600" dirty="0" smtClean="0">
                <a:hlinkClick r:id="rId3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Library &amp; research access apps / guide sheets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200" dirty="0" smtClean="0"/>
              <a:t>noodle tools</a:t>
            </a:r>
            <a:br>
              <a:rPr lang="en-US" sz="1200" dirty="0" smtClean="0"/>
            </a:br>
            <a:r>
              <a:rPr lang="en-US" sz="1200" dirty="0" smtClean="0"/>
              <a:t>- gale</a:t>
            </a:r>
            <a:br>
              <a:rPr lang="en-US" sz="1200" dirty="0" smtClean="0"/>
            </a:br>
            <a:r>
              <a:rPr lang="en-US" sz="1200" dirty="0" smtClean="0"/>
              <a:t>- Follett digital Reader</a:t>
            </a:r>
            <a:br>
              <a:rPr lang="en-US" sz="1200" dirty="0" smtClean="0"/>
            </a:br>
            <a:r>
              <a:rPr lang="en-US" sz="1200" dirty="0" smtClean="0"/>
              <a:t>- Follett Digital App</a:t>
            </a:r>
            <a:br>
              <a:rPr lang="en-US" sz="1200" dirty="0" smtClean="0"/>
            </a:br>
            <a:r>
              <a:rPr lang="en-US" sz="1200" dirty="0" smtClean="0"/>
              <a:t>- destiny quest</a:t>
            </a:r>
            <a:br>
              <a:rPr lang="en-US" sz="12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089388" y="3919879"/>
            <a:ext cx="9755187" cy="55033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Orientation for Beginning of the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Year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4279200" rIns="60940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 rating book. Refresh and try again.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 this book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 rating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sng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Lato"/>
                <a:hlinkClick r:id="rId4" tooltip="did not like it"/>
              </a:rPr>
              <a:t>1 of 5 stars</a:t>
            </a:r>
            <a:r>
              <a:rPr kumimoji="0" lang="en-US" altLang="en-US" sz="900" b="1" i="0" u="sng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Lato"/>
                <a:hlinkClick r:id="rId4" tooltip="it was ok"/>
              </a:rPr>
              <a:t>2 of 5 stars</a:t>
            </a:r>
            <a:r>
              <a:rPr kumimoji="0" lang="en-US" altLang="en-US" sz="900" b="1" i="0" u="sng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Lato"/>
                <a:hlinkClick r:id="rId4" tooltip="liked it"/>
              </a:rPr>
              <a:t>3 of 5 stars</a:t>
            </a:r>
            <a:r>
              <a:rPr kumimoji="0" lang="en-US" altLang="en-US" sz="900" b="1" i="0" u="sng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Lato"/>
                <a:hlinkClick r:id="rId4" tooltip="really liked it"/>
              </a:rPr>
              <a:t>4 of 5 stars</a:t>
            </a:r>
            <a:r>
              <a:rPr kumimoji="0" lang="en-US" altLang="en-US" sz="900" b="1" i="0" u="sng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Lato"/>
                <a:hlinkClick r:id="rId4" tooltip="it was amazing"/>
              </a:rPr>
              <a:t>5 of 5 stars</a:t>
            </a:r>
            <a:endParaRPr kumimoji="0" lang="en-US" alt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olding Up the Universe by Jennifer Niv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16102013"/>
            <a:ext cx="1333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7" b="100000" l="42915" r="99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45"/>
          <a:stretch/>
        </p:blipFill>
        <p:spPr>
          <a:xfrm flipH="1">
            <a:off x="-656145" y="2655980"/>
            <a:ext cx="2979495" cy="4839375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087" b="100000" l="48988" r="933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45"/>
          <a:stretch/>
        </p:blipFill>
        <p:spPr>
          <a:xfrm rot="949043" flipH="1">
            <a:off x="-1020525" y="588209"/>
            <a:ext cx="3218451" cy="8017982"/>
          </a:xfrm>
          <a:prstGeom prst="rect">
            <a:avLst/>
          </a:prstGeom>
        </p:spPr>
      </p:pic>
      <p:sp>
        <p:nvSpPr>
          <p:cNvPr id="29" name="Oval Callout 28"/>
          <p:cNvSpPr/>
          <p:nvPr/>
        </p:nvSpPr>
        <p:spPr>
          <a:xfrm>
            <a:off x="110453" y="912214"/>
            <a:ext cx="4178596" cy="2326929"/>
          </a:xfrm>
          <a:prstGeom prst="wedgeEllipseCallout">
            <a:avLst>
              <a:gd name="adj1" fmla="val -13656"/>
              <a:gd name="adj2" fmla="val 7074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Let’s Hit the Ground Running w/Orientation!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Picture 35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09" b="87205" l="810" r="45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92"/>
          <a:stretch/>
        </p:blipFill>
        <p:spPr>
          <a:xfrm rot="21077120" flipH="1">
            <a:off x="8932189" y="3095398"/>
            <a:ext cx="2882501" cy="5611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Oval Callout 36"/>
          <p:cNvSpPr/>
          <p:nvPr/>
        </p:nvSpPr>
        <p:spPr>
          <a:xfrm>
            <a:off x="3229733" y="4380614"/>
            <a:ext cx="5417572" cy="1903228"/>
          </a:xfrm>
          <a:prstGeom prst="wedgeEllipseCallout">
            <a:avLst>
              <a:gd name="adj1" fmla="val 62282"/>
              <a:gd name="adj2" fmla="val 163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That gets you and your students off on the right track!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219</TotalTime>
  <Words>55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Courier New</vt:lpstr>
      <vt:lpstr>Lato</vt:lpstr>
      <vt:lpstr>Main Event</vt:lpstr>
      <vt:lpstr>                 a.  Physical space w / virtual tour / r live Scavenger hunt  - grade levels determines versions &amp; type of orientation   - Teach 2s:  Entry - Exit - Check-out: Small  &amp; large group, individuals  b.       Virtual space w/ lesson or fun activity - main knowledge center -online catalog - research - library guides - books - student interests / engagement - professional voice  c.  Library &amp; research access apps / guide sheets - noodle tools - gale - Follett digital Reader - Follett Digital App - destiny quest  </vt:lpstr>
    </vt:vector>
  </TitlesOfParts>
  <Company>Old Dominion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for Beginning of the Year - Sabrina  a.       Depending on the grade and levels determines versions and degrees type of orientation  b.      Teach 2s - Entry - Exit - Check-out: Small group, large group, individuals  c.       Guided Tour w/Slide or Video of Physical Space / Scavenger Hunt  d.       Guided Tour or Virtual Space / Virtual Scavenger Hunt?  e.       Necessary student app download for digital access w/configuration from Library Guides</dc:title>
  <dc:creator>Carnesi, Sabrina</dc:creator>
  <cp:lastModifiedBy>Carnesi, Sabrina</cp:lastModifiedBy>
  <cp:revision>15</cp:revision>
  <dcterms:created xsi:type="dcterms:W3CDTF">2016-07-19T16:38:08Z</dcterms:created>
  <dcterms:modified xsi:type="dcterms:W3CDTF">2016-07-19T20:17:34Z</dcterms:modified>
</cp:coreProperties>
</file>